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519" r:id="rId5"/>
    <p:sldId id="522" r:id="rId6"/>
    <p:sldId id="524" r:id="rId7"/>
    <p:sldId id="597" r:id="rId8"/>
    <p:sldId id="599" r:id="rId9"/>
    <p:sldId id="625" r:id="rId10"/>
    <p:sldId id="635" r:id="rId11"/>
    <p:sldId id="637" r:id="rId12"/>
    <p:sldId id="639" r:id="rId13"/>
    <p:sldId id="641" r:id="rId14"/>
    <p:sldId id="616" r:id="rId15"/>
    <p:sldId id="617" r:id="rId16"/>
    <p:sldId id="618" r:id="rId17"/>
    <p:sldId id="619" r:id="rId18"/>
    <p:sldId id="620" r:id="rId19"/>
    <p:sldId id="621" r:id="rId20"/>
    <p:sldId id="622" r:id="rId21"/>
    <p:sldId id="623" r:id="rId22"/>
    <p:sldId id="591" r:id="rId23"/>
    <p:sldId id="592" r:id="rId24"/>
    <p:sldId id="629" r:id="rId25"/>
    <p:sldId id="628" r:id="rId26"/>
    <p:sldId id="630" r:id="rId27"/>
    <p:sldId id="593" r:id="rId28"/>
    <p:sldId id="566" r:id="rId29"/>
    <p:sldId id="567" r:id="rId30"/>
    <p:sldId id="632" r:id="rId31"/>
    <p:sldId id="571" r:id="rId32"/>
    <p:sldId id="572" r:id="rId33"/>
    <p:sldId id="573" r:id="rId34"/>
    <p:sldId id="57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49.png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tags" Target="../tags/tag3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0" Type="http://schemas.openxmlformats.org/officeDocument/2006/relationships/slideLayout" Target="../slideLayouts/slideLayout2.xml"/><Relationship Id="rId4" Type="http://schemas.openxmlformats.org/officeDocument/2006/relationships/image" Target="../media/image59.png"/><Relationship Id="rId39" Type="http://schemas.openxmlformats.org/officeDocument/2006/relationships/image" Target="../media/image94.png"/><Relationship Id="rId38" Type="http://schemas.openxmlformats.org/officeDocument/2006/relationships/image" Target="../media/image93.png"/><Relationship Id="rId37" Type="http://schemas.openxmlformats.org/officeDocument/2006/relationships/image" Target="../media/image92.png"/><Relationship Id="rId36" Type="http://schemas.openxmlformats.org/officeDocument/2006/relationships/image" Target="../media/image91.png"/><Relationship Id="rId35" Type="http://schemas.openxmlformats.org/officeDocument/2006/relationships/image" Target="../media/image90.png"/><Relationship Id="rId34" Type="http://schemas.openxmlformats.org/officeDocument/2006/relationships/image" Target="../media/image89.png"/><Relationship Id="rId33" Type="http://schemas.openxmlformats.org/officeDocument/2006/relationships/image" Target="../media/image88.png"/><Relationship Id="rId32" Type="http://schemas.openxmlformats.org/officeDocument/2006/relationships/image" Target="../media/image87.png"/><Relationship Id="rId31" Type="http://schemas.openxmlformats.org/officeDocument/2006/relationships/image" Target="../media/image86.png"/><Relationship Id="rId30" Type="http://schemas.openxmlformats.org/officeDocument/2006/relationships/image" Target="../media/image85.png"/><Relationship Id="rId3" Type="http://schemas.openxmlformats.org/officeDocument/2006/relationships/image" Target="../media/image58.png"/><Relationship Id="rId29" Type="http://schemas.openxmlformats.org/officeDocument/2006/relationships/image" Target="../media/image84.png"/><Relationship Id="rId28" Type="http://schemas.openxmlformats.org/officeDocument/2006/relationships/image" Target="../media/image83.png"/><Relationship Id="rId27" Type="http://schemas.openxmlformats.org/officeDocument/2006/relationships/image" Target="../media/image82.png"/><Relationship Id="rId26" Type="http://schemas.openxmlformats.org/officeDocument/2006/relationships/image" Target="../media/image81.png"/><Relationship Id="rId25" Type="http://schemas.openxmlformats.org/officeDocument/2006/relationships/image" Target="../media/image80.png"/><Relationship Id="rId24" Type="http://schemas.openxmlformats.org/officeDocument/2006/relationships/image" Target="../media/image79.png"/><Relationship Id="rId23" Type="http://schemas.openxmlformats.org/officeDocument/2006/relationships/image" Target="../media/image78.png"/><Relationship Id="rId22" Type="http://schemas.openxmlformats.org/officeDocument/2006/relationships/image" Target="../media/image77.png"/><Relationship Id="rId21" Type="http://schemas.openxmlformats.org/officeDocument/2006/relationships/image" Target="../media/image76.png"/><Relationship Id="rId20" Type="http://schemas.openxmlformats.org/officeDocument/2006/relationships/image" Target="../media/image75.png"/><Relationship Id="rId2" Type="http://schemas.openxmlformats.org/officeDocument/2006/relationships/image" Target="../media/image57.png"/><Relationship Id="rId19" Type="http://schemas.openxmlformats.org/officeDocument/2006/relationships/image" Target="../media/image74.png"/><Relationship Id="rId18" Type="http://schemas.openxmlformats.org/officeDocument/2006/relationships/image" Target="../media/image73.png"/><Relationship Id="rId17" Type="http://schemas.openxmlformats.org/officeDocument/2006/relationships/image" Target="../media/image72.png"/><Relationship Id="rId16" Type="http://schemas.openxmlformats.org/officeDocument/2006/relationships/image" Target="../media/image71.png"/><Relationship Id="rId15" Type="http://schemas.openxmlformats.org/officeDocument/2006/relationships/image" Target="../media/image70.png"/><Relationship Id="rId14" Type="http://schemas.openxmlformats.org/officeDocument/2006/relationships/image" Target="../media/image69.png"/><Relationship Id="rId13" Type="http://schemas.openxmlformats.org/officeDocument/2006/relationships/image" Target="../media/image68.png"/><Relationship Id="rId12" Type="http://schemas.openxmlformats.org/officeDocument/2006/relationships/image" Target="../media/image67.png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1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png"/><Relationship Id="rId8" Type="http://schemas.openxmlformats.org/officeDocument/2006/relationships/image" Target="../media/image102.png"/><Relationship Id="rId7" Type="http://schemas.openxmlformats.org/officeDocument/2006/relationships/image" Target="../media/image101.png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116.png"/><Relationship Id="rId21" Type="http://schemas.openxmlformats.org/officeDocument/2006/relationships/image" Target="../media/image115.png"/><Relationship Id="rId20" Type="http://schemas.openxmlformats.org/officeDocument/2006/relationships/image" Target="../media/image114.png"/><Relationship Id="rId2" Type="http://schemas.openxmlformats.org/officeDocument/2006/relationships/image" Target="../media/image96.png"/><Relationship Id="rId19" Type="http://schemas.openxmlformats.org/officeDocument/2006/relationships/image" Target="../media/image113.png"/><Relationship Id="rId18" Type="http://schemas.openxmlformats.org/officeDocument/2006/relationships/image" Target="../media/image112.png"/><Relationship Id="rId17" Type="http://schemas.openxmlformats.org/officeDocument/2006/relationships/image" Target="../media/image111.png"/><Relationship Id="rId16" Type="http://schemas.openxmlformats.org/officeDocument/2006/relationships/image" Target="../media/image110.png"/><Relationship Id="rId15" Type="http://schemas.openxmlformats.org/officeDocument/2006/relationships/image" Target="../media/image109.png"/><Relationship Id="rId14" Type="http://schemas.openxmlformats.org/officeDocument/2006/relationships/image" Target="../media/image108.png"/><Relationship Id="rId13" Type="http://schemas.openxmlformats.org/officeDocument/2006/relationships/image" Target="../media/image107.png"/><Relationship Id="rId12" Type="http://schemas.openxmlformats.org/officeDocument/2006/relationships/image" Target="../media/image106.png"/><Relationship Id="rId11" Type="http://schemas.openxmlformats.org/officeDocument/2006/relationships/image" Target="../media/image105.png"/><Relationship Id="rId10" Type="http://schemas.openxmlformats.org/officeDocument/2006/relationships/image" Target="../media/image104.png"/><Relationship Id="rId1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5.png"/><Relationship Id="rId8" Type="http://schemas.openxmlformats.org/officeDocument/2006/relationships/image" Target="../media/image124.png"/><Relationship Id="rId7" Type="http://schemas.openxmlformats.org/officeDocument/2006/relationships/image" Target="../media/image123.png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142.png"/><Relationship Id="rId25" Type="http://schemas.openxmlformats.org/officeDocument/2006/relationships/image" Target="../media/image141.png"/><Relationship Id="rId24" Type="http://schemas.openxmlformats.org/officeDocument/2006/relationships/image" Target="../media/image140.png"/><Relationship Id="rId23" Type="http://schemas.openxmlformats.org/officeDocument/2006/relationships/image" Target="../media/image139.png"/><Relationship Id="rId22" Type="http://schemas.openxmlformats.org/officeDocument/2006/relationships/image" Target="../media/image138.png"/><Relationship Id="rId21" Type="http://schemas.openxmlformats.org/officeDocument/2006/relationships/image" Target="../media/image137.png"/><Relationship Id="rId20" Type="http://schemas.openxmlformats.org/officeDocument/2006/relationships/image" Target="../media/image136.png"/><Relationship Id="rId2" Type="http://schemas.openxmlformats.org/officeDocument/2006/relationships/image" Target="../media/image118.png"/><Relationship Id="rId19" Type="http://schemas.openxmlformats.org/officeDocument/2006/relationships/image" Target="../media/image135.png"/><Relationship Id="rId18" Type="http://schemas.openxmlformats.org/officeDocument/2006/relationships/image" Target="../media/image134.png"/><Relationship Id="rId17" Type="http://schemas.openxmlformats.org/officeDocument/2006/relationships/image" Target="../media/image133.png"/><Relationship Id="rId16" Type="http://schemas.openxmlformats.org/officeDocument/2006/relationships/image" Target="../media/image132.png"/><Relationship Id="rId15" Type="http://schemas.openxmlformats.org/officeDocument/2006/relationships/image" Target="../media/image131.png"/><Relationship Id="rId14" Type="http://schemas.openxmlformats.org/officeDocument/2006/relationships/image" Target="../media/image130.png"/><Relationship Id="rId13" Type="http://schemas.openxmlformats.org/officeDocument/2006/relationships/image" Target="../media/image129.png"/><Relationship Id="rId12" Type="http://schemas.openxmlformats.org/officeDocument/2006/relationships/image" Target="../media/image128.png"/><Relationship Id="rId11" Type="http://schemas.openxmlformats.org/officeDocument/2006/relationships/image" Target="../media/image127.png"/><Relationship Id="rId10" Type="http://schemas.openxmlformats.org/officeDocument/2006/relationships/image" Target="../media/image126.png"/><Relationship Id="rId1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8.png"/><Relationship Id="rId3" Type="http://schemas.openxmlformats.org/officeDocument/2006/relationships/tags" Target="../tags/tag4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9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8.png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9.png"/><Relationship Id="rId3" Type="http://schemas.openxmlformats.org/officeDocument/2006/relationships/tags" Target="../tags/tag5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0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image" Target="../media/image1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7.png"/><Relationship Id="rId13" Type="http://schemas.openxmlformats.org/officeDocument/2006/relationships/image" Target="../media/image26.png"/><Relationship Id="rId12" Type="http://schemas.openxmlformats.org/officeDocument/2006/relationships/image" Target="../media/image25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24/11/2025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5960" y="2453005"/>
            <a:ext cx="2066925" cy="201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0" y="3561715"/>
            <a:ext cx="2733675" cy="1666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385" y="2150745"/>
            <a:ext cx="2390775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95" y="2150745"/>
            <a:ext cx="2362200" cy="666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8385" y="3129280"/>
            <a:ext cx="2343150" cy="66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" y="2817495"/>
            <a:ext cx="1381125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90" y="3636010"/>
            <a:ext cx="2333625" cy="704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0990" y="3738245"/>
            <a:ext cx="2324100" cy="619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1535" y="4340860"/>
            <a:ext cx="2362200" cy="628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4100" y="3288030"/>
            <a:ext cx="1152525" cy="571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4845" y="5434330"/>
            <a:ext cx="2646045" cy="71501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8603615" y="4204970"/>
            <a:ext cx="299085" cy="12153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41255" y="3740785"/>
            <a:ext cx="1986915" cy="542925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0008870" y="4523105"/>
            <a:ext cx="636905" cy="3282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45775" y="4599940"/>
            <a:ext cx="1748155" cy="465455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9892665" y="4831715"/>
            <a:ext cx="914400" cy="9144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07065" y="5746115"/>
            <a:ext cx="1323975" cy="647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69380" y="716280"/>
            <a:ext cx="1036320" cy="31597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81520" y="1801495"/>
            <a:ext cx="2381250" cy="666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960" y="904240"/>
            <a:ext cx="7762875" cy="3267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020" y="1015365"/>
            <a:ext cx="1752600" cy="942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445" y="2491105"/>
            <a:ext cx="1781175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995" y="3588385"/>
            <a:ext cx="2152650" cy="103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4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67385"/>
            <a:ext cx="10972800" cy="4953000"/>
          </a:xfrm>
        </p:spPr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TMEM-HA 6h CB airy_3_170722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40A_UAS-TMEM192-3xHA x 40A 71G10 MARCM_around 12h - for quantification_4 Airy-CBs_300425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40A_UAS-TMEM192-3xHA x 40A 71G10 MARCM_around 12h - for quantification_3 Airy-CBs_300425</a:t>
            </a:r>
            <a:endParaRPr lang="en-US" altLang="en-GB" sz="28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40A_UAS-TMEM1923x-HA x 71G10 40A MARCM_L3_2_Airy_010724</a:t>
            </a:r>
            <a:endParaRPr lang="en-US" altLang="en-GB" sz="28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40A_UAS-TMEM1923x-HA x 71G10 40A MARCM_L3_1_Airy_010724</a:t>
            </a:r>
            <a:endParaRPr lang="en-US" altLang="en-GB" sz="280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2440" y="841375"/>
            <a:ext cx="11247120" cy="5701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879475"/>
            <a:ext cx="9933940" cy="57664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990" y="1739265"/>
            <a:ext cx="933450" cy="129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980" y="4250690"/>
            <a:ext cx="847725" cy="2124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815" y="1778000"/>
            <a:ext cx="1133475" cy="1057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635" y="4922520"/>
            <a:ext cx="1447800" cy="12096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" y="1661160"/>
            <a:ext cx="1659890" cy="4083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4210" y="1492250"/>
            <a:ext cx="1547495" cy="3994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350" y="1949450"/>
            <a:ext cx="1303655" cy="3517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950" y="2153920"/>
            <a:ext cx="1271905" cy="34480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218055" y="2391410"/>
            <a:ext cx="598170" cy="1835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225" y="2391410"/>
            <a:ext cx="1754505" cy="44386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218055" y="2566670"/>
            <a:ext cx="524510" cy="4781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2565" y="2953385"/>
            <a:ext cx="1598295" cy="4248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280" y="2533650"/>
            <a:ext cx="1552575" cy="4248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7595" y="3310255"/>
            <a:ext cx="1341755" cy="36639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2043430" y="2900045"/>
            <a:ext cx="174625" cy="3841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64880" y="527685"/>
            <a:ext cx="2286000" cy="638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0425" y="773430"/>
            <a:ext cx="2314575" cy="6286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25050" y="1281430"/>
            <a:ext cx="2266950" cy="600075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endCxn id="21" idx="1"/>
          </p:cNvCxnSpPr>
          <p:nvPr/>
        </p:nvCxnSpPr>
        <p:spPr>
          <a:xfrm flipV="1">
            <a:off x="8980805" y="1581785"/>
            <a:ext cx="944245" cy="4864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03240" y="1412240"/>
            <a:ext cx="2200275" cy="571500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endCxn id="23" idx="3"/>
          </p:cNvCxnSpPr>
          <p:nvPr/>
        </p:nvCxnSpPr>
        <p:spPr>
          <a:xfrm flipH="1" flipV="1">
            <a:off x="7803515" y="1697990"/>
            <a:ext cx="941705" cy="4178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04510" y="1993900"/>
            <a:ext cx="2343150" cy="60007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endCxn id="25" idx="3"/>
          </p:cNvCxnSpPr>
          <p:nvPr/>
        </p:nvCxnSpPr>
        <p:spPr>
          <a:xfrm flipH="1" flipV="1">
            <a:off x="7947660" y="2294255"/>
            <a:ext cx="434975" cy="1174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3305" y="1997075"/>
            <a:ext cx="230505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07880" y="2607945"/>
            <a:ext cx="2276475" cy="619125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endCxn id="27" idx="1"/>
          </p:cNvCxnSpPr>
          <p:nvPr/>
        </p:nvCxnSpPr>
        <p:spPr>
          <a:xfrm flipV="1">
            <a:off x="8994140" y="2301875"/>
            <a:ext cx="939165" cy="723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0" name="Straight Arrow Connector 29"/>
          <p:cNvCxnSpPr>
            <a:endCxn id="28" idx="1"/>
          </p:cNvCxnSpPr>
          <p:nvPr/>
        </p:nvCxnSpPr>
        <p:spPr>
          <a:xfrm>
            <a:off x="8898890" y="2511425"/>
            <a:ext cx="808990" cy="4064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07880" y="3227070"/>
            <a:ext cx="2257425" cy="5715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endCxn id="19" idx="2"/>
          </p:cNvCxnSpPr>
          <p:nvPr/>
        </p:nvCxnSpPr>
        <p:spPr>
          <a:xfrm flipV="1">
            <a:off x="9070975" y="1165860"/>
            <a:ext cx="636905" cy="7239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08850" y="3488690"/>
            <a:ext cx="2371725" cy="59055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 flipV="1">
            <a:off x="7787640" y="1426210"/>
            <a:ext cx="854710" cy="4737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6" name="Straight Arrow Connector 35"/>
          <p:cNvCxnSpPr/>
          <p:nvPr/>
        </p:nvCxnSpPr>
        <p:spPr>
          <a:xfrm>
            <a:off x="8642350" y="2647950"/>
            <a:ext cx="1022350" cy="6553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7" name="Straight Arrow Connector 36"/>
          <p:cNvCxnSpPr>
            <a:endCxn id="34" idx="0"/>
          </p:cNvCxnSpPr>
          <p:nvPr/>
        </p:nvCxnSpPr>
        <p:spPr>
          <a:xfrm flipH="1">
            <a:off x="8495030" y="2647950"/>
            <a:ext cx="69850" cy="8407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48885" y="3220720"/>
            <a:ext cx="2266950" cy="6286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73065" y="2622550"/>
            <a:ext cx="2266950" cy="6096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endCxn id="39" idx="3"/>
          </p:cNvCxnSpPr>
          <p:nvPr/>
        </p:nvCxnSpPr>
        <p:spPr>
          <a:xfrm flipH="1">
            <a:off x="7740015" y="2613660"/>
            <a:ext cx="688975" cy="3136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1" name="Straight Arrow Connector 40"/>
          <p:cNvCxnSpPr/>
          <p:nvPr/>
        </p:nvCxnSpPr>
        <p:spPr>
          <a:xfrm flipH="1">
            <a:off x="7298690" y="2700020"/>
            <a:ext cx="1111250" cy="6515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53410" y="3756660"/>
            <a:ext cx="2257425" cy="58102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2950" y="3879215"/>
            <a:ext cx="2257425" cy="5905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3350" y="4469765"/>
            <a:ext cx="2286000" cy="590550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endCxn id="44" idx="3"/>
          </p:cNvCxnSpPr>
          <p:nvPr/>
        </p:nvCxnSpPr>
        <p:spPr>
          <a:xfrm flipH="1">
            <a:off x="2419350" y="4716145"/>
            <a:ext cx="489585" cy="488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020" y="5130165"/>
            <a:ext cx="2390775" cy="628650"/>
          </a:xfrm>
          <a:prstGeom prst="rect">
            <a:avLst/>
          </a:prstGeom>
        </p:spPr>
      </p:pic>
      <p:cxnSp>
        <p:nvCxnSpPr>
          <p:cNvPr id="47" name="Straight Arrow Connector 46"/>
          <p:cNvCxnSpPr>
            <a:endCxn id="46" idx="3"/>
          </p:cNvCxnSpPr>
          <p:nvPr/>
        </p:nvCxnSpPr>
        <p:spPr>
          <a:xfrm flipH="1">
            <a:off x="2423795" y="4922520"/>
            <a:ext cx="421005" cy="5219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020" y="5907405"/>
            <a:ext cx="2343150" cy="657225"/>
          </a:xfrm>
          <a:prstGeom prst="rect">
            <a:avLst/>
          </a:prstGeom>
        </p:spPr>
      </p:pic>
      <p:cxnSp>
        <p:nvCxnSpPr>
          <p:cNvPr id="49" name="Straight Arrow Connector 48"/>
          <p:cNvCxnSpPr>
            <a:endCxn id="48" idx="3"/>
          </p:cNvCxnSpPr>
          <p:nvPr/>
        </p:nvCxnSpPr>
        <p:spPr>
          <a:xfrm flipH="1">
            <a:off x="2376170" y="5017770"/>
            <a:ext cx="516890" cy="12185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616325" y="4539615"/>
            <a:ext cx="2324100" cy="590550"/>
          </a:xfrm>
          <a:prstGeom prst="rect">
            <a:avLst/>
          </a:prstGeom>
        </p:spPr>
      </p:pic>
      <p:cxnSp>
        <p:nvCxnSpPr>
          <p:cNvPr id="51" name="Straight Arrow Connector 50"/>
          <p:cNvCxnSpPr>
            <a:endCxn id="50" idx="1"/>
          </p:cNvCxnSpPr>
          <p:nvPr/>
        </p:nvCxnSpPr>
        <p:spPr>
          <a:xfrm flipV="1">
            <a:off x="2943225" y="4834890"/>
            <a:ext cx="673100" cy="2952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723005" y="5208905"/>
            <a:ext cx="1996440" cy="549910"/>
          </a:xfrm>
          <a:prstGeom prst="rect">
            <a:avLst/>
          </a:prstGeom>
        </p:spPr>
      </p:pic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3198495" y="5208905"/>
            <a:ext cx="524510" cy="2749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723005" y="5907405"/>
            <a:ext cx="2286000" cy="647700"/>
          </a:xfrm>
          <a:prstGeom prst="rect">
            <a:avLst/>
          </a:prstGeom>
        </p:spPr>
      </p:pic>
      <p:cxnSp>
        <p:nvCxnSpPr>
          <p:cNvPr id="55" name="Straight Arrow Connector 54"/>
          <p:cNvCxnSpPr>
            <a:endCxn id="54" idx="1"/>
          </p:cNvCxnSpPr>
          <p:nvPr/>
        </p:nvCxnSpPr>
        <p:spPr>
          <a:xfrm>
            <a:off x="2908935" y="5208905"/>
            <a:ext cx="814070" cy="102235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423795" y="6231255"/>
            <a:ext cx="1203960" cy="31559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315200" y="5059045"/>
            <a:ext cx="1430020" cy="38544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08725" y="5503545"/>
            <a:ext cx="2333625" cy="62865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831580" y="5758815"/>
            <a:ext cx="1722755" cy="47244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44815" y="4279900"/>
            <a:ext cx="1948180" cy="485140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endCxn id="60" idx="2"/>
          </p:cNvCxnSpPr>
          <p:nvPr/>
        </p:nvCxnSpPr>
        <p:spPr>
          <a:xfrm flipH="1" flipV="1">
            <a:off x="9018905" y="4765040"/>
            <a:ext cx="406400" cy="3778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606280" y="4834890"/>
            <a:ext cx="1336040" cy="37401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697210" y="5208905"/>
            <a:ext cx="1494790" cy="381635"/>
          </a:xfrm>
          <a:prstGeom prst="rect">
            <a:avLst/>
          </a:prstGeom>
        </p:spPr>
      </p:pic>
      <p:cxnSp>
        <p:nvCxnSpPr>
          <p:cNvPr id="64" name="Straight Arrow Connector 63"/>
          <p:cNvCxnSpPr>
            <a:endCxn id="63" idx="1"/>
          </p:cNvCxnSpPr>
          <p:nvPr/>
        </p:nvCxnSpPr>
        <p:spPr>
          <a:xfrm>
            <a:off x="9531985" y="5252085"/>
            <a:ext cx="1165225" cy="1479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697210" y="5746115"/>
            <a:ext cx="1415415" cy="386080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>
            <a:off x="9531985" y="5335905"/>
            <a:ext cx="1138555" cy="3816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1530" y="1813560"/>
            <a:ext cx="1596390" cy="279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60" y="4946650"/>
            <a:ext cx="847725" cy="1352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495" y="2663190"/>
            <a:ext cx="1152525" cy="10953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895" y="2663190"/>
            <a:ext cx="1494155" cy="426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60" y="2534285"/>
            <a:ext cx="1679575" cy="467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735" y="2057400"/>
            <a:ext cx="1422400" cy="349885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5" idx="2"/>
          </p:cNvCxnSpPr>
          <p:nvPr/>
        </p:nvCxnSpPr>
        <p:spPr>
          <a:xfrm flipV="1">
            <a:off x="2150745" y="2407285"/>
            <a:ext cx="504190" cy="5048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0285" y="3140075"/>
            <a:ext cx="1153160" cy="2895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960" y="3239770"/>
            <a:ext cx="1639570" cy="45339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077720" y="3239770"/>
            <a:ext cx="90170" cy="7918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685" y="4044950"/>
            <a:ext cx="2343150" cy="619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5205" y="4664075"/>
            <a:ext cx="1861820" cy="4965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5780" y="4664075"/>
            <a:ext cx="1560195" cy="4514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5410" y="5709285"/>
            <a:ext cx="1491615" cy="4165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3730" y="5863590"/>
            <a:ext cx="1562735" cy="4356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4540" y="2198370"/>
            <a:ext cx="2276475" cy="5810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46515" y="1572260"/>
            <a:ext cx="1957705" cy="4851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95085" y="1099185"/>
            <a:ext cx="2352675" cy="6477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7560945" y="1746885"/>
            <a:ext cx="1087755" cy="3689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07025" y="1915160"/>
            <a:ext cx="2266950" cy="6191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05780" y="2656840"/>
            <a:ext cx="2333625" cy="6762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01995" y="3490595"/>
            <a:ext cx="2305050" cy="571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3830" y="4870450"/>
            <a:ext cx="2314575" cy="60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23095" y="2856230"/>
            <a:ext cx="1285875" cy="6477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72575" y="3649345"/>
            <a:ext cx="2276475" cy="609600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endCxn id="22" idx="3"/>
          </p:cNvCxnSpPr>
          <p:nvPr/>
        </p:nvCxnSpPr>
        <p:spPr>
          <a:xfrm flipH="1" flipV="1">
            <a:off x="7673975" y="2225040"/>
            <a:ext cx="974725" cy="914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9" name="Straight Arrow Connector 28"/>
          <p:cNvCxnSpPr>
            <a:endCxn id="23" idx="3"/>
          </p:cNvCxnSpPr>
          <p:nvPr/>
        </p:nvCxnSpPr>
        <p:spPr>
          <a:xfrm flipH="1">
            <a:off x="7939405" y="2498725"/>
            <a:ext cx="661670" cy="4965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0" name="Straight Arrow Connector 29"/>
          <p:cNvCxnSpPr>
            <a:endCxn id="24" idx="3"/>
          </p:cNvCxnSpPr>
          <p:nvPr/>
        </p:nvCxnSpPr>
        <p:spPr>
          <a:xfrm flipH="1">
            <a:off x="8107045" y="2432050"/>
            <a:ext cx="647065" cy="13442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1" name="Straight Arrow Connector 30"/>
          <p:cNvCxnSpPr>
            <a:endCxn id="25" idx="0"/>
          </p:cNvCxnSpPr>
          <p:nvPr/>
        </p:nvCxnSpPr>
        <p:spPr>
          <a:xfrm>
            <a:off x="8879205" y="2856230"/>
            <a:ext cx="62230" cy="20142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8590" y="3355340"/>
            <a:ext cx="1933575" cy="1390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810" y="4982210"/>
            <a:ext cx="1314450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180" y="1532255"/>
            <a:ext cx="1735455" cy="12496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365" y="916940"/>
            <a:ext cx="2305050" cy="66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785" y="351155"/>
            <a:ext cx="1831340" cy="49784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7879715" y="1129030"/>
            <a:ext cx="1314450" cy="7346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515" y="773430"/>
            <a:ext cx="2362200" cy="619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3910" y="1382395"/>
            <a:ext cx="2193925" cy="60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3910" y="2032000"/>
            <a:ext cx="2352675" cy="600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5335" y="2856230"/>
            <a:ext cx="2381250" cy="5715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3" idx="2"/>
          </p:cNvCxnSpPr>
          <p:nvPr/>
        </p:nvCxnSpPr>
        <p:spPr>
          <a:xfrm flipH="1" flipV="1">
            <a:off x="8847455" y="848995"/>
            <a:ext cx="688975" cy="9124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0" name="Straight Arrow Connector 9"/>
          <p:cNvCxnSpPr>
            <a:endCxn id="6" idx="3"/>
          </p:cNvCxnSpPr>
          <p:nvPr/>
        </p:nvCxnSpPr>
        <p:spPr>
          <a:xfrm flipH="1" flipV="1">
            <a:off x="8077835" y="1682750"/>
            <a:ext cx="501015" cy="2609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3" name="Straight Arrow Connector 12"/>
          <p:cNvCxnSpPr>
            <a:endCxn id="7" idx="3"/>
          </p:cNvCxnSpPr>
          <p:nvPr/>
        </p:nvCxnSpPr>
        <p:spPr>
          <a:xfrm flipH="1">
            <a:off x="8236585" y="2087245"/>
            <a:ext cx="342265" cy="2451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5" name="Straight Arrow Connector 14"/>
          <p:cNvCxnSpPr>
            <a:endCxn id="8" idx="3"/>
          </p:cNvCxnSpPr>
          <p:nvPr/>
        </p:nvCxnSpPr>
        <p:spPr>
          <a:xfrm flipH="1">
            <a:off x="8236585" y="2106295"/>
            <a:ext cx="408940" cy="10356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8405" y="3570605"/>
            <a:ext cx="1743710" cy="473075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16" idx="0"/>
          </p:cNvCxnSpPr>
          <p:nvPr/>
        </p:nvCxnSpPr>
        <p:spPr>
          <a:xfrm flipH="1">
            <a:off x="8430260" y="2173605"/>
            <a:ext cx="339725" cy="13970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5090" y="1652270"/>
            <a:ext cx="1946275" cy="535940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endCxn id="18" idx="1"/>
          </p:cNvCxnSpPr>
          <p:nvPr/>
        </p:nvCxnSpPr>
        <p:spPr>
          <a:xfrm flipV="1">
            <a:off x="8837295" y="1920240"/>
            <a:ext cx="1407795" cy="1384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45525" y="2885440"/>
            <a:ext cx="2247900" cy="581025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9206865" y="2434590"/>
            <a:ext cx="3810" cy="4667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36430" y="3569970"/>
            <a:ext cx="2343150" cy="619125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endCxn id="22" idx="0"/>
          </p:cNvCxnSpPr>
          <p:nvPr/>
        </p:nvCxnSpPr>
        <p:spPr>
          <a:xfrm>
            <a:off x="9440545" y="2441575"/>
            <a:ext cx="1267460" cy="11283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63530" y="2287270"/>
            <a:ext cx="1727835" cy="494665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endCxn id="24" idx="1"/>
          </p:cNvCxnSpPr>
          <p:nvPr/>
        </p:nvCxnSpPr>
        <p:spPr>
          <a:xfrm>
            <a:off x="9890760" y="2307590"/>
            <a:ext cx="572770" cy="2273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48215" y="4292600"/>
            <a:ext cx="2343150" cy="657225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endCxn id="26" idx="0"/>
          </p:cNvCxnSpPr>
          <p:nvPr/>
        </p:nvCxnSpPr>
        <p:spPr>
          <a:xfrm>
            <a:off x="9651365" y="2364740"/>
            <a:ext cx="1368425" cy="19278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69500" y="96520"/>
            <a:ext cx="2362200" cy="6477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endCxn id="29" idx="2"/>
          </p:cNvCxnSpPr>
          <p:nvPr/>
        </p:nvCxnSpPr>
        <p:spPr>
          <a:xfrm flipV="1">
            <a:off x="9644380" y="744220"/>
            <a:ext cx="1506220" cy="14389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84170" y="4745990"/>
            <a:ext cx="2371725" cy="5715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7215" y="4297045"/>
            <a:ext cx="1700530" cy="4489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74695" y="3698875"/>
            <a:ext cx="1708150" cy="49022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2475230" y="4189095"/>
            <a:ext cx="408940" cy="10356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8785" y="5224780"/>
            <a:ext cx="2324100" cy="6667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553720" y="3881755"/>
            <a:ext cx="2362200" cy="638175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950210" y="2814955"/>
            <a:ext cx="728345" cy="10344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8" name="Straight Arrow Connector 37"/>
          <p:cNvCxnSpPr/>
          <p:nvPr/>
        </p:nvCxnSpPr>
        <p:spPr>
          <a:xfrm flipV="1">
            <a:off x="2806700" y="2345690"/>
            <a:ext cx="574675" cy="14941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78555" y="2464435"/>
            <a:ext cx="2266950" cy="5905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01365" y="1701800"/>
            <a:ext cx="2362200" cy="638175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2414270" y="1426210"/>
            <a:ext cx="392430" cy="23564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2" name="Straight Arrow Connector 41"/>
          <p:cNvCxnSpPr/>
          <p:nvPr/>
        </p:nvCxnSpPr>
        <p:spPr>
          <a:xfrm flipH="1" flipV="1">
            <a:off x="1868170" y="2383790"/>
            <a:ext cx="450215" cy="13506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3" name="Straight Arrow Connector 42"/>
          <p:cNvCxnSpPr/>
          <p:nvPr/>
        </p:nvCxnSpPr>
        <p:spPr>
          <a:xfrm flipH="1" flipV="1">
            <a:off x="1551940" y="3159760"/>
            <a:ext cx="612775" cy="4883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08480" y="848995"/>
            <a:ext cx="2247265" cy="58991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3515" y="1682750"/>
            <a:ext cx="2390775" cy="6667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791210" y="2781935"/>
            <a:ext cx="234315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73430"/>
            <a:ext cx="4785360" cy="4121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193030"/>
            <a:ext cx="4777105" cy="151447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88010" y="4870450"/>
            <a:ext cx="4832350" cy="26035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50" y="883920"/>
            <a:ext cx="1781175" cy="781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675" y="2145665"/>
            <a:ext cx="1733550" cy="3705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865" y="2145665"/>
            <a:ext cx="2057400" cy="10382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2040" y="762000"/>
            <a:ext cx="9895205" cy="5990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" y="886460"/>
            <a:ext cx="9968865" cy="5787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1580" y="1601470"/>
            <a:ext cx="1802130" cy="1539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080" y="1540510"/>
            <a:ext cx="1381125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095" y="1601470"/>
            <a:ext cx="1476375" cy="223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485" y="4531995"/>
            <a:ext cx="1360805" cy="1506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685" y="4388485"/>
            <a:ext cx="1506220" cy="1793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4080" y="3147695"/>
            <a:ext cx="1781175" cy="56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650" y="1009650"/>
            <a:ext cx="1800225" cy="1771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" y="950595"/>
            <a:ext cx="8115300" cy="4667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070" y="4201795"/>
            <a:ext cx="2190750" cy="103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89725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ch2_raw_and_fused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3342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6515" y="1031875"/>
            <a:ext cx="9354820" cy="54305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53965" y="3433445"/>
            <a:ext cx="472440" cy="40513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Oval 3"/>
          <p:cNvSpPr/>
          <p:nvPr/>
        </p:nvSpPr>
        <p:spPr>
          <a:xfrm>
            <a:off x="5844540" y="1552575"/>
            <a:ext cx="415290" cy="4241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076315" y="5748020"/>
            <a:ext cx="559435" cy="43434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3655060" y="2092325"/>
            <a:ext cx="473075" cy="43434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8574405" y="4638675"/>
            <a:ext cx="636905" cy="5308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5342890" y="2642235"/>
            <a:ext cx="434340" cy="45339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195" y="864870"/>
            <a:ext cx="4606925" cy="382524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544195" y="4690110"/>
            <a:ext cx="4606925" cy="2508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5" y="4940935"/>
            <a:ext cx="4622800" cy="1516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280" y="952500"/>
            <a:ext cx="1752600" cy="186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590" y="952500"/>
            <a:ext cx="1743075" cy="514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495" y="1871345"/>
            <a:ext cx="2181225" cy="1038225"/>
          </a:xfrm>
          <a:prstGeom prst="rect">
            <a:avLst/>
          </a:prstGeom>
        </p:spPr>
      </p:pic>
      <p:graphicFrame>
        <p:nvGraphicFramePr>
          <p:cNvPr id="9" name="Table 8"/>
          <p:cNvGraphicFramePr/>
          <p:nvPr>
            <p:custDataLst>
              <p:tags r:id="rId6"/>
            </p:custDataLst>
          </p:nvPr>
        </p:nvGraphicFramePr>
        <p:xfrm>
          <a:off x="5810250" y="3828415"/>
          <a:ext cx="530352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840"/>
                <a:gridCol w="1767840"/>
                <a:gridCol w="17678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cell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automatic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manual</a:t>
                      </a:r>
                      <a:endParaRPr lang="en-US" altLang="en-GB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="1"/>
                        <a:t>2</a:t>
                      </a:r>
                      <a:endParaRPr lang="en-US" altLang="en-GB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="1"/>
                        <a:t>39</a:t>
                      </a:r>
                      <a:endParaRPr lang="en-US" altLang="en-GB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="1"/>
                        <a:t>NOT DATA</a:t>
                      </a:r>
                      <a:endParaRPr lang="en-US" altLang="en-GB" b="1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28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23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45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32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85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12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95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22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20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96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24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25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2370" y="952500"/>
            <a:ext cx="9566275" cy="5553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829310"/>
            <a:ext cx="4676775" cy="548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1909445"/>
            <a:ext cx="2571750" cy="3038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465" y="1773555"/>
            <a:ext cx="234315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695" y="1836420"/>
            <a:ext cx="2333625" cy="676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7465" y="2383155"/>
            <a:ext cx="1371600" cy="647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0010" y="3013710"/>
            <a:ext cx="1485900" cy="415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50" y="3500120"/>
            <a:ext cx="2343150" cy="628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3109595"/>
            <a:ext cx="1371600" cy="638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2305" y="4290695"/>
            <a:ext cx="2333625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490" y="1319530"/>
            <a:ext cx="2476500" cy="198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995" y="2563495"/>
            <a:ext cx="3343275" cy="196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90" y="1045845"/>
            <a:ext cx="1200150" cy="695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840" y="1523365"/>
            <a:ext cx="1390650" cy="628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143885"/>
            <a:ext cx="2409825" cy="68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5745" y="2237105"/>
            <a:ext cx="2362200" cy="666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0910" y="2681605"/>
            <a:ext cx="2362200" cy="619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5335" y="1934845"/>
            <a:ext cx="2371725" cy="628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3910" y="3418840"/>
            <a:ext cx="234315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2510" y="1319530"/>
            <a:ext cx="2333625" cy="60007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8740775" y="1967230"/>
            <a:ext cx="154305" cy="7137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0200" y="2152015"/>
            <a:ext cx="236220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52610" y="2818765"/>
            <a:ext cx="2333625" cy="6000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82100" y="4190365"/>
            <a:ext cx="2400300" cy="65722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7527290" y="3780155"/>
            <a:ext cx="1311910" cy="164020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74510" y="5420360"/>
            <a:ext cx="1352550" cy="64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80" y="864235"/>
            <a:ext cx="7810500" cy="4705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695" y="1047750"/>
            <a:ext cx="1771650" cy="962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695" y="2510790"/>
            <a:ext cx="1809750" cy="523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660" y="3681730"/>
            <a:ext cx="1819275" cy="103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292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090" y="922655"/>
            <a:ext cx="9443085" cy="5481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</p:tagLst>
</file>

<file path=ppt/tags/tag6.xml><?xml version="1.0" encoding="utf-8"?>
<p:tagLst xmlns:p="http://schemas.openxmlformats.org/presentationml/2006/main">
  <p:tag name="TABLE_ENDDRAG_ORIGIN_RECT" val="417*140"/>
  <p:tag name="TABLE_ENDDRAG_RECT" val="398*234*417*140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1978</Words>
  <Application>WPS Presentation</Application>
  <PresentationFormat>Panorámica</PresentationFormat>
  <Paragraphs>130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Arial</vt:lpstr>
      <vt:lpstr>SimSun</vt:lpstr>
      <vt:lpstr>Wingdings</vt:lpstr>
      <vt:lpstr>Wingdings</vt:lpstr>
      <vt:lpstr>Arial</vt:lpstr>
      <vt:lpstr>Microsoft YaHei</vt:lpstr>
      <vt:lpstr>Arial Unicode MS</vt:lpstr>
      <vt:lpstr>Calibri</vt:lpstr>
      <vt:lpstr>1_Green Color</vt:lpstr>
      <vt:lpstr>PowerPoint 演示文稿</vt:lpstr>
      <vt:lpstr>FILES</vt:lpstr>
      <vt:lpstr>Airy scan_40A_UAS-TMEM-HA_CB_0h_1_051222</vt:lpstr>
      <vt:lpstr>Airy scan_40A_UAS-TMEM-HA_CB_0h_1_051222 </vt:lpstr>
      <vt:lpstr>Airy scan_40A_UAS-TMEM-HA_CB_0h_1_051222 </vt:lpstr>
      <vt:lpstr>Airy scan_40A_UAS-TMEM-HA_CB_0h_1_051222 </vt:lpstr>
      <vt:lpstr>Airy scan_40A_UAS-TMEM-HA_CB_0h_1_051222 </vt:lpstr>
      <vt:lpstr>Airy scan_40A_UAS-TMEM-HA_CB_0h_2_051222</vt:lpstr>
      <vt:lpstr>Airy scan_40A_UAS-TMEM-HA_CB_0h_2_051222</vt:lpstr>
      <vt:lpstr>Airy scan_40A_UAS-TMEM-HA_CB_0h_2_051222</vt:lpstr>
      <vt:lpstr>Airy scan_40A_UAS-TMEM-HA_CB_0h_2_051222</vt:lpstr>
      <vt:lpstr>Airy scan_40A_UAS-TMEM-HA_CB_4h_1_051222</vt:lpstr>
      <vt:lpstr>Airy scan_40A_UAS-TMEM-HA_CB_4h_1_051222</vt:lpstr>
      <vt:lpstr>Airy scan_40A_UAS-TMEM-HA_CB_4h_1_051222</vt:lpstr>
      <vt:lpstr>Airy scan_40A_UAS-TMEM-HA_CB_4h_1_051222</vt:lpstr>
      <vt:lpstr>Airy scan_40A_UAS-TMEM-HA_CB_4h_2_051222</vt:lpstr>
      <vt:lpstr>Airy scan_40A_UAS-TMEM-HA_CB_4h_2_051222</vt:lpstr>
      <vt:lpstr>Airy scan_40A_UAS-TMEM-HA_CB_4h_2_051222</vt:lpstr>
      <vt:lpstr>Airy scan_40A_UAS-TMEM-HA_CB_4h_2_051222</vt:lpstr>
      <vt:lpstr>TMEM-HA 6h CB airy_3_170722</vt:lpstr>
      <vt:lpstr>TMEM-HA 6h CB airy_3_170722</vt:lpstr>
      <vt:lpstr>TMEM-HA 6h CB airy_3_170722</vt:lpstr>
      <vt:lpstr>TMEM-HA 6h CB airy_3_170722</vt:lpstr>
      <vt:lpstr>TMEM-HA 6h CB airy_3_170722</vt:lpstr>
      <vt:lpstr>TMEM-HA 6h CB airy_3_170722</vt:lpstr>
      <vt:lpstr>40A_UAS-TMEM192-3xHA x 40A 71G10 MARCM_around 12h - for quantification_3 Airy-CBs_300425</vt:lpstr>
      <vt:lpstr> 40A_UAS-TMEM192-3xHA x 40A 71G10 MARCM_around 12h - for quantification_3 Airy-CBs_300425</vt:lpstr>
      <vt:lpstr> 40A_UAS-TMEM192-3xHA x 40A 71G10 MARCM_around 12h - for quantification_3 Airy-CBs_300425</vt:lpstr>
      <vt:lpstr> 40A_UAS-TMEM192-3xHA x 40A 71G10 MARCM_around 12h - for quantification_3 Airy-CBs_300425</vt:lpstr>
      <vt:lpstr>40A_UAS-TMEM1923x-HA x 71G10 40A MARCM_L3_2_Airy_010724</vt:lpstr>
      <vt:lpstr>40A_UAS-TMEM1923x-HA x 71G10 40A MARCM_L3_2_Airy_010724</vt:lpstr>
      <vt:lpstr>40A_UAS-TMEM1923x-HA x 71G10 40A MARCM_L3_2_Airy_010724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717</cp:revision>
  <dcterms:created xsi:type="dcterms:W3CDTF">2024-11-18T13:41:00Z</dcterms:created>
  <dcterms:modified xsi:type="dcterms:W3CDTF">2025-11-23T13:01:32Z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9FADCAB361D9402CB58EC59872CC125C_13</vt:lpwstr>
  </property>
  <property fmtid="{D5CDD505-2E9C-101B-9397-08002B2CF9AE}" pid="3" name="KSOProductBuildVer">
    <vt:lpwstr>2057-12.2.0.23155</vt:lpwstr>
  </property>
</Properties>
</file>